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4" r:id="rId4"/>
    <p:sldId id="258" r:id="rId5"/>
    <p:sldId id="260" r:id="rId6"/>
    <p:sldId id="259" r:id="rId7"/>
    <p:sldId id="261" r:id="rId8"/>
    <p:sldId id="263" r:id="rId9"/>
    <p:sldId id="262" r:id="rId10"/>
    <p:sldId id="266" r:id="rId11"/>
    <p:sldId id="265" r:id="rId12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47CE"/>
    <a:srgbClr val="572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30" autoAdjust="0"/>
    <p:restoredTop sz="86323" autoAdjust="0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A46B-1EE3-4D50-A480-4C6BDBBFEE3B}" type="datetimeFigureOut">
              <a:rPr lang="es-ES_tradnl" smtClean="0"/>
              <a:t>26/01/2017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E9FB-FEE8-4E32-90B1-A2D830E4D383}" type="slidenum">
              <a:rPr lang="es-ES_tradnl" smtClean="0"/>
              <a:t>‹#›</a:t>
            </a:fld>
            <a:endParaRPr lang="es-ES_tradnl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A46B-1EE3-4D50-A480-4C6BDBBFEE3B}" type="datetimeFigureOut">
              <a:rPr lang="es-ES_tradnl" smtClean="0"/>
              <a:t>26/01/2017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E9FB-FEE8-4E32-90B1-A2D830E4D383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A46B-1EE3-4D50-A480-4C6BDBBFEE3B}" type="datetimeFigureOut">
              <a:rPr lang="es-ES_tradnl" smtClean="0"/>
              <a:t>26/01/2017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E9FB-FEE8-4E32-90B1-A2D830E4D383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A46B-1EE3-4D50-A480-4C6BDBBFEE3B}" type="datetimeFigureOut">
              <a:rPr lang="es-ES_tradnl" smtClean="0"/>
              <a:t>26/01/2017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E9FB-FEE8-4E32-90B1-A2D830E4D383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A46B-1EE3-4D50-A480-4C6BDBBFEE3B}" type="datetimeFigureOut">
              <a:rPr lang="es-ES_tradnl" smtClean="0"/>
              <a:t>26/01/2017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E9FB-FEE8-4E32-90B1-A2D830E4D383}" type="slidenum">
              <a:rPr lang="es-ES_tradnl" smtClean="0"/>
              <a:t>‹#›</a:t>
            </a:fld>
            <a:endParaRPr lang="es-ES_tradnl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A46B-1EE3-4D50-A480-4C6BDBBFEE3B}" type="datetimeFigureOut">
              <a:rPr lang="es-ES_tradnl" smtClean="0"/>
              <a:t>26/01/2017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E9FB-FEE8-4E32-90B1-A2D830E4D383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A46B-1EE3-4D50-A480-4C6BDBBFEE3B}" type="datetimeFigureOut">
              <a:rPr lang="es-ES_tradnl" smtClean="0"/>
              <a:t>26/01/2017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E9FB-FEE8-4E32-90B1-A2D830E4D383}" type="slidenum">
              <a:rPr lang="es-ES_tradnl" smtClean="0"/>
              <a:t>‹#›</a:t>
            </a:fld>
            <a:endParaRPr lang="es-ES_tradnl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A46B-1EE3-4D50-A480-4C6BDBBFEE3B}" type="datetimeFigureOut">
              <a:rPr lang="es-ES_tradnl" smtClean="0"/>
              <a:t>26/01/2017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E9FB-FEE8-4E32-90B1-A2D830E4D383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A46B-1EE3-4D50-A480-4C6BDBBFEE3B}" type="datetimeFigureOut">
              <a:rPr lang="es-ES_tradnl" smtClean="0"/>
              <a:t>26/01/2017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E9FB-FEE8-4E32-90B1-A2D830E4D383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A46B-1EE3-4D50-A480-4C6BDBBFEE3B}" type="datetimeFigureOut">
              <a:rPr lang="es-ES_tradnl" smtClean="0"/>
              <a:t>26/01/2017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E9FB-FEE8-4E32-90B1-A2D830E4D383}" type="slidenum">
              <a:rPr lang="es-ES_tradnl" smtClean="0"/>
              <a:t>‹#›</a:t>
            </a:fld>
            <a:endParaRPr lang="es-ES_tradnl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A46B-1EE3-4D50-A480-4C6BDBBFEE3B}" type="datetimeFigureOut">
              <a:rPr lang="es-ES_tradnl" smtClean="0"/>
              <a:t>26/01/2017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E9FB-FEE8-4E32-90B1-A2D830E4D383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BA7A46B-1EE3-4D50-A480-4C6BDBBFEE3B}" type="datetimeFigureOut">
              <a:rPr lang="es-ES_tradnl" smtClean="0"/>
              <a:t>26/01/2017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048E9FB-FEE8-4E32-90B1-A2D830E4D383}" type="slidenum">
              <a:rPr lang="es-ES_tradnl" smtClean="0"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257800"/>
            <a:ext cx="8153400" cy="1752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Lyzette Castaneda 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C/o 2017</a:t>
            </a:r>
            <a:endParaRPr lang="es-ES_tradn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0"/>
            <a:ext cx="3657600" cy="54864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06311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" t="13179" r="4124" b="27434"/>
          <a:stretch/>
        </p:blipFill>
        <p:spPr>
          <a:xfrm>
            <a:off x="228600" y="0"/>
            <a:ext cx="4417454" cy="244698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8" b="20607"/>
          <a:stretch/>
        </p:blipFill>
        <p:spPr>
          <a:xfrm>
            <a:off x="228600" y="3810000"/>
            <a:ext cx="4343400" cy="2906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88713"/>
            <a:ext cx="4648200" cy="261461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4886458" y="609600"/>
            <a:ext cx="4257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Senior Sunrise 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772799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REDOUT</a:t>
            </a:r>
            <a:r>
              <a:rPr lang="en-US" sz="2800" b="1" dirty="0" smtClean="0"/>
              <a:t> Day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86458" y="4876800"/>
            <a:ext cx="42575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Ending of Junior year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8018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848600" cy="1927225"/>
          </a:xfrm>
        </p:spPr>
        <p:txBody>
          <a:bodyPr/>
          <a:lstStyle/>
          <a:p>
            <a:pPr algn="ctr"/>
            <a:r>
              <a:rPr lang="en-US" dirty="0" smtClean="0"/>
              <a:t>THANK </a:t>
            </a:r>
            <a:r>
              <a:rPr lang="en-US" dirty="0" smtClean="0"/>
              <a:t>YOU FOR YOUR TIME!</a:t>
            </a:r>
            <a:br>
              <a:rPr lang="en-US" dirty="0" smtClean="0"/>
            </a:br>
            <a:r>
              <a:rPr lang="en-US" dirty="0" smtClean="0"/>
              <a:t>Questions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46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Daughter of Veronica Lara and Irineo Castaneda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Oldest child (1 younger brother)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Baking is my stress reliever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Coffee addict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05000"/>
            <a:ext cx="3048000" cy="30480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5" t="27778" b="445"/>
          <a:stretch/>
        </p:blipFill>
        <p:spPr>
          <a:xfrm>
            <a:off x="685800" y="3429000"/>
            <a:ext cx="2474259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648200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Challenges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Financial issues </a:t>
            </a:r>
          </a:p>
          <a:p>
            <a:pPr lvl="1"/>
            <a:r>
              <a:rPr lang="en-US" dirty="0" smtClean="0"/>
              <a:t>Low budget </a:t>
            </a:r>
          </a:p>
          <a:p>
            <a:r>
              <a:rPr lang="en-US" dirty="0" smtClean="0"/>
              <a:t>Emotionally unstable </a:t>
            </a:r>
            <a:endParaRPr lang="en-US" dirty="0"/>
          </a:p>
          <a:p>
            <a:pPr lvl="1"/>
            <a:r>
              <a:rPr lang="en-US" dirty="0" smtClean="0"/>
              <a:t>Overthink a lot </a:t>
            </a:r>
          </a:p>
          <a:p>
            <a:pPr lvl="1"/>
            <a:r>
              <a:rPr lang="en-US" dirty="0" smtClean="0"/>
              <a:t>Anxiety </a:t>
            </a:r>
          </a:p>
          <a:p>
            <a:r>
              <a:rPr lang="en-US" dirty="0" smtClean="0"/>
              <a:t>Overcoming my anxiety</a:t>
            </a:r>
          </a:p>
          <a:p>
            <a:pPr lvl="1"/>
            <a:r>
              <a:rPr lang="en-US" dirty="0" smtClean="0"/>
              <a:t>Journals</a:t>
            </a:r>
          </a:p>
          <a:p>
            <a:pPr lvl="1"/>
            <a:r>
              <a:rPr lang="en-US" dirty="0" smtClean="0"/>
              <a:t>Talking with a family member </a:t>
            </a:r>
          </a:p>
          <a:p>
            <a:endParaRPr lang="es-ES_trad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3190741"/>
            <a:ext cx="2419350" cy="32258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295400"/>
            <a:ext cx="2647950" cy="172402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9822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Experience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AVID – Sophomore year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College was my top priority (adjustment)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 smtClean="0"/>
              <a:t>TRiO</a:t>
            </a:r>
            <a:r>
              <a:rPr lang="en-US" dirty="0" smtClean="0"/>
              <a:t> Program -  attended for 1 year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Visit colleges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Bundled up with AVID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Independent learner </a:t>
            </a:r>
          </a:p>
          <a:p>
            <a:pPr marL="274320" lvl="1" indent="0">
              <a:buNone/>
            </a:pPr>
            <a:r>
              <a:rPr lang="en-US" dirty="0" smtClean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895600"/>
            <a:ext cx="3530600" cy="264795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929062"/>
            <a:ext cx="2050256" cy="273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350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Pathway: Medical Services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Helping people </a:t>
            </a:r>
          </a:p>
          <a:p>
            <a:r>
              <a:rPr lang="en-US" dirty="0" smtClean="0"/>
              <a:t>One step closer to become a part-time CNA</a:t>
            </a:r>
          </a:p>
          <a:p>
            <a:pPr lvl="1"/>
            <a:r>
              <a:rPr lang="en-US" dirty="0" smtClean="0"/>
              <a:t>help me become certified in the nursing field </a:t>
            </a:r>
          </a:p>
          <a:p>
            <a:r>
              <a:rPr lang="en-US" dirty="0" smtClean="0"/>
              <a:t>What is expected </a:t>
            </a:r>
          </a:p>
          <a:p>
            <a:pPr lvl="1"/>
            <a:r>
              <a:rPr lang="en-US" dirty="0" smtClean="0"/>
              <a:t>Patience </a:t>
            </a:r>
          </a:p>
          <a:p>
            <a:pPr lvl="1"/>
            <a:r>
              <a:rPr lang="en-US" dirty="0" smtClean="0"/>
              <a:t>Kind-hearted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s-ES_trad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980386"/>
            <a:ext cx="3435246" cy="2286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27772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Job </a:t>
            </a:r>
            <a:r>
              <a:rPr lang="en-US" dirty="0"/>
              <a:t>Shadow: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Orthopedic </a:t>
            </a:r>
            <a:r>
              <a:rPr lang="en-US" dirty="0"/>
              <a:t>Surgeon Nurse Assistant </a:t>
            </a:r>
            <a:br>
              <a:rPr lang="en-US" dirty="0"/>
            </a:br>
            <a:r>
              <a:rPr lang="en-US" dirty="0"/>
              <a:t>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Marisol Hurtado – Neurology </a:t>
            </a:r>
            <a:r>
              <a:rPr lang="en-US" dirty="0"/>
              <a:t>C</a:t>
            </a:r>
            <a:r>
              <a:rPr lang="en-US" dirty="0" smtClean="0"/>
              <a:t>enter in Porterville, CA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Multitasking </a:t>
            </a:r>
          </a:p>
          <a:p>
            <a:r>
              <a:rPr lang="en-US" dirty="0" smtClean="0"/>
              <a:t>Memorize codes (ICD10) </a:t>
            </a:r>
          </a:p>
          <a:p>
            <a:r>
              <a:rPr lang="en-US" dirty="0" smtClean="0"/>
              <a:t>Not a flexible position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3200400" cy="24003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03037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Post-High School Plans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b="1" dirty="0" smtClean="0"/>
              <a:t>Support </a:t>
            </a:r>
          </a:p>
          <a:p>
            <a:r>
              <a:rPr lang="en-US" dirty="0" smtClean="0"/>
              <a:t>FAFSA</a:t>
            </a:r>
          </a:p>
          <a:p>
            <a:r>
              <a:rPr lang="en-US" dirty="0" smtClean="0"/>
              <a:t>Scholarships </a:t>
            </a:r>
          </a:p>
          <a:p>
            <a:r>
              <a:rPr lang="en-US" dirty="0" smtClean="0"/>
              <a:t>Mother &amp; Nina</a:t>
            </a:r>
          </a:p>
          <a:p>
            <a:r>
              <a:rPr lang="en-US" b="1" dirty="0" smtClean="0"/>
              <a:t>Applied to:</a:t>
            </a:r>
          </a:p>
          <a:p>
            <a:pPr lvl="1"/>
            <a:r>
              <a:rPr lang="en-US" u="sng" dirty="0" smtClean="0">
                <a:solidFill>
                  <a:srgbClr val="C00000"/>
                </a:solidFill>
              </a:rPr>
              <a:t>CSU Sacramento </a:t>
            </a:r>
          </a:p>
          <a:p>
            <a:pPr lvl="1"/>
            <a:r>
              <a:rPr lang="en-US" dirty="0" smtClean="0"/>
              <a:t>CSU Fullerton </a:t>
            </a:r>
          </a:p>
          <a:p>
            <a:pPr lvl="1"/>
            <a:r>
              <a:rPr lang="en-US" u="sng" dirty="0" smtClean="0">
                <a:solidFill>
                  <a:srgbClr val="C00000"/>
                </a:solidFill>
              </a:rPr>
              <a:t>CSU Fresno </a:t>
            </a:r>
          </a:p>
          <a:p>
            <a:pPr lvl="1"/>
            <a:r>
              <a:rPr lang="en-US" dirty="0" smtClean="0"/>
              <a:t>CSU San Diego </a:t>
            </a:r>
          </a:p>
          <a:p>
            <a:r>
              <a:rPr lang="en-US" dirty="0" smtClean="0"/>
              <a:t>Short-term goal: Graduate with Bachelors &amp; find a part-time job</a:t>
            </a:r>
          </a:p>
          <a:p>
            <a:r>
              <a:rPr lang="en-US" dirty="0" smtClean="0"/>
              <a:t>Long-term goal: Become a registered nurse </a:t>
            </a:r>
          </a:p>
          <a:p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47850"/>
            <a:ext cx="1905000" cy="1962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747701"/>
            <a:ext cx="4876800" cy="1270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433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Based System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Deadlines are crucial, so get everything done ahead of time </a:t>
            </a:r>
          </a:p>
          <a:p>
            <a:r>
              <a:rPr lang="en-US" dirty="0" smtClean="0"/>
              <a:t>Be determined </a:t>
            </a:r>
          </a:p>
          <a:p>
            <a:r>
              <a:rPr lang="en-US" dirty="0" smtClean="0"/>
              <a:t>Helps you realize how important independence is </a:t>
            </a:r>
          </a:p>
          <a:p>
            <a:pPr marL="114300" indent="0" algn="ctr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LEARN TO MANAGE YOUR TIME WISLEY!</a:t>
            </a:r>
          </a:p>
        </p:txBody>
      </p:sp>
    </p:spTree>
    <p:extLst>
      <p:ext uri="{BB962C8B-B14F-4D97-AF65-F5344CB8AC3E}">
        <p14:creationId xmlns:p14="http://schemas.microsoft.com/office/powerpoint/2010/main" val="259181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Leaving LHS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Gained networking skills </a:t>
            </a:r>
          </a:p>
          <a:p>
            <a:r>
              <a:rPr lang="en-US" dirty="0" smtClean="0"/>
              <a:t>Be independent </a:t>
            </a:r>
            <a:endParaRPr lang="en-US" dirty="0"/>
          </a:p>
          <a:p>
            <a:r>
              <a:rPr lang="en-US" dirty="0" smtClean="0"/>
              <a:t>Make mistakes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9" y="3048000"/>
            <a:ext cx="2827867" cy="2827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96240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381518"/>
            <a:ext cx="3257282" cy="325728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43961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1100</TotalTime>
  <Words>220</Words>
  <Application>Microsoft Office PowerPoint</Application>
  <PresentationFormat>On-screen Show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Clarity</vt:lpstr>
      <vt:lpstr>PowerPoint Presentation</vt:lpstr>
      <vt:lpstr>About Me</vt:lpstr>
      <vt:lpstr>Personal Challenges </vt:lpstr>
      <vt:lpstr>High School Experience</vt:lpstr>
      <vt:lpstr>Pathway: Medical Services</vt:lpstr>
      <vt:lpstr>Job Shadow:  Orthopedic Surgeon Nurse Assistant   </vt:lpstr>
      <vt:lpstr>Post-High School Plans </vt:lpstr>
      <vt:lpstr>Performance Based System </vt:lpstr>
      <vt:lpstr>Leaving LHS </vt:lpstr>
      <vt:lpstr>PowerPoint Presentation</vt:lpstr>
      <vt:lpstr>THANK YOU FOR YOUR TIME! Questions?</vt:lpstr>
    </vt:vector>
  </TitlesOfParts>
  <Company>Lindsay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Exit Interview </dc:title>
  <dc:creator>Lyzette Castaneda</dc:creator>
  <cp:lastModifiedBy>Lyzette Castaneda</cp:lastModifiedBy>
  <cp:revision>101</cp:revision>
  <dcterms:created xsi:type="dcterms:W3CDTF">2016-11-04T17:18:02Z</dcterms:created>
  <dcterms:modified xsi:type="dcterms:W3CDTF">2017-01-26T20:15:50Z</dcterms:modified>
</cp:coreProperties>
</file>